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вьшт\Desktop\Raspisanie_urokov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3377139" y="2889167"/>
            <a:ext cx="2422636" cy="13311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kern="1200" dirty="0" smtClean="0">
                <a:solidFill>
                  <a:srgbClr val="000000"/>
                </a:solidFill>
                <a:effectLst/>
                <a:latin typeface="Arial Black"/>
                <a:ea typeface="Calibri"/>
              </a:rPr>
              <a:t>17.30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rgbClr val="000000"/>
                </a:solidFill>
                <a:latin typeface="Arial Black"/>
                <a:ea typeface="Calibri"/>
              </a:rPr>
              <a:t>Математические ступеньки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rgbClr val="000000"/>
                </a:solidFill>
                <a:latin typeface="Arial Black"/>
                <a:ea typeface="Calibri"/>
              </a:rPr>
              <a:t>Зелёная тропинка</a:t>
            </a:r>
          </a:p>
          <a:p>
            <a:pPr algn="r">
              <a:lnSpc>
                <a:spcPct val="115000"/>
              </a:lnSpc>
            </a:pPr>
            <a:r>
              <a:rPr lang="ru-RU" sz="1400" b="1" u="sng" kern="1200" dirty="0" smtClean="0">
                <a:solidFill>
                  <a:srgbClr val="000000"/>
                </a:solidFill>
                <a:effectLst/>
                <a:latin typeface="Arial Black"/>
                <a:ea typeface="Calibri"/>
              </a:rPr>
              <a:t>18.35</a:t>
            </a:r>
            <a:endParaRPr lang="ru-RU" sz="1400" b="1" u="sng" kern="1200" dirty="0" smtClean="0">
              <a:solidFill>
                <a:srgbClr val="000000"/>
              </a:solidFill>
              <a:effectLst/>
              <a:latin typeface="Arial Black"/>
              <a:ea typeface="Calibri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659449" y="2889167"/>
            <a:ext cx="2316679" cy="9417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45" y="2800796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3368755" y="5577811"/>
            <a:ext cx="2320147" cy="9417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32" y="5592887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68" y="5472138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6257742" y="2888607"/>
            <a:ext cx="2138906" cy="83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 smtClean="0">
                <a:effectLst/>
                <a:latin typeface="Arial Black"/>
                <a:ea typeface="Calibri"/>
                <a:cs typeface="Times New Roman"/>
              </a:rPr>
              <a:t>17.30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 Black"/>
                <a:ea typeface="Calibri"/>
                <a:cs typeface="Times New Roman"/>
              </a:rPr>
              <a:t>От слова к </a:t>
            </a:r>
            <a:r>
              <a:rPr lang="ru-RU" sz="1400" dirty="0" smtClean="0">
                <a:effectLst/>
                <a:latin typeface="Arial Black"/>
                <a:ea typeface="Calibri"/>
                <a:cs typeface="Times New Roman"/>
              </a:rPr>
              <a:t>букве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latin typeface="Arial Black"/>
                <a:ea typeface="Calibri"/>
                <a:cs typeface="Times New Roman"/>
              </a:rPr>
              <a:t>18.35</a:t>
            </a:r>
            <a:endParaRPr lang="ru-RU" sz="1100" u="sng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6257742" y="5575306"/>
            <a:ext cx="2232025" cy="9247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35" y="5492478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701775" y="5558635"/>
            <a:ext cx="2232025" cy="9247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100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2</cp:revision>
  <dcterms:created xsi:type="dcterms:W3CDTF">2023-09-18T10:15:08Z</dcterms:created>
  <dcterms:modified xsi:type="dcterms:W3CDTF">2023-09-18T17:04:46Z</dcterms:modified>
</cp:coreProperties>
</file>